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78" r:id="rId10"/>
    <p:sldId id="279" r:id="rId11"/>
    <p:sldId id="262" r:id="rId12"/>
    <p:sldId id="263" r:id="rId13"/>
    <p:sldId id="264" r:id="rId14"/>
    <p:sldId id="265" r:id="rId15"/>
    <p:sldId id="266" r:id="rId16"/>
    <p:sldId id="270" r:id="rId17"/>
    <p:sldId id="267" r:id="rId18"/>
    <p:sldId id="271" r:id="rId19"/>
    <p:sldId id="272" r:id="rId20"/>
    <p:sldId id="273" r:id="rId21"/>
    <p:sldId id="276" r:id="rId22"/>
    <p:sldId id="277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2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41" d="100"/>
          <a:sy n="41" d="100"/>
        </p:scale>
        <p:origin x="-214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D6E12-675F-4FD3-A4B3-BDC0FE616A19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2999A-14B2-4C1E-9B59-8E7711C3F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4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2999A-14B2-4C1E-9B59-8E7711C3F0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9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2999A-14B2-4C1E-9B59-8E7711C3F0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4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DB64-470C-43FB-A6CA-0D6E6846A68E}" type="datetime1">
              <a:rPr lang="en-US" smtClean="0"/>
              <a:t>3/26/2015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07A-F581-4FC9-8521-185981867EFE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C3B8-E412-4D58-A3D3-D034CE17D949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533C-F8B5-4E8F-B82D-55C79038FF4D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3D27-A31E-4520-B97C-202968C2F217}" type="datetime1">
              <a:rPr lang="en-US" smtClean="0"/>
              <a:t>3/26/2015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EC1706-C01C-463E-A038-73C28AEFDE0B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F0D0-A2AF-44CA-82CC-AD1AF835AA55}" type="datetime1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47-A6B7-4495-A118-EDBA3BCF15DF}" type="datetime1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D78-8FF0-4C3B-980C-CDB20CC03F23}" type="datetime1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A8E-1393-40E4-BAE3-2031C3AB1373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E50161-F6C3-4077-9DA0-6C0154E8C7F4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43D3B2-EEAD-489D-B9B6-AF0724629A88}" type="datetime1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73CC0D-AA63-4881-B848-F1236FD9C4D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Pronouns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0198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1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183880" cy="128016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Indefinite pronouns have no specific antecedent. They refer to people or things understood by the reader or listener.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78793923"/>
              </p:ext>
            </p:extLst>
          </p:nvPr>
        </p:nvGraphicFramePr>
        <p:xfrm>
          <a:off x="457200" y="3276600"/>
          <a:ext cx="81835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2"/>
                <a:gridCol w="1636712"/>
                <a:gridCol w="1636712"/>
                <a:gridCol w="1636712"/>
                <a:gridCol w="1636712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Indefinite Pronouns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anyone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someone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another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either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Autofit/>
          </a:bodyPr>
          <a:lstStyle/>
          <a:p>
            <a:r>
              <a:rPr lang="en-US" sz="5400" cap="none" dirty="0" smtClean="0"/>
              <a:t>Reflexive and Intensive Pronouns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58200" y="60004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534400" cy="1524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Formed by adding 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self to singular pronoun and 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selves to a plural pronoun.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319009"/>
              </p:ext>
            </p:extLst>
          </p:nvPr>
        </p:nvGraphicFramePr>
        <p:xfrm>
          <a:off x="381000" y="3886200"/>
          <a:ext cx="8504235" cy="126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7"/>
                <a:gridCol w="1700847"/>
                <a:gridCol w="1700847"/>
                <a:gridCol w="1700847"/>
                <a:gridCol w="1700847"/>
              </a:tblGrid>
              <a:tr h="4206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023" marR="95023"/>
                </a:tc>
              </a:tr>
              <a:tr h="420688">
                <a:tc>
                  <a:txBody>
                    <a:bodyPr/>
                    <a:lstStyle/>
                    <a:p>
                      <a:r>
                        <a:rPr lang="en-US" dirty="0" smtClean="0"/>
                        <a:t>myself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yourself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herself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himself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itself</a:t>
                      </a:r>
                      <a:endParaRPr lang="en-US" dirty="0"/>
                    </a:p>
                  </a:txBody>
                  <a:tcPr marL="95023" marR="95023"/>
                </a:tc>
              </a:tr>
              <a:tr h="420688">
                <a:tc>
                  <a:txBody>
                    <a:bodyPr/>
                    <a:lstStyle/>
                    <a:p>
                      <a:r>
                        <a:rPr lang="en-US" dirty="0" smtClean="0"/>
                        <a:t>ourselves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yourselves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themselves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023" marR="95023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0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Demonstrative Pronouns</a:t>
            </a:r>
            <a:endParaRPr lang="en-US" sz="54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82000" y="600978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Point out persons and things.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636970"/>
              </p:ext>
            </p:extLst>
          </p:nvPr>
        </p:nvGraphicFramePr>
        <p:xfrm>
          <a:off x="457200" y="2286000"/>
          <a:ext cx="8183564" cy="46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4603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9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Autofit/>
          </a:bodyPr>
          <a:lstStyle/>
          <a:p>
            <a:r>
              <a:rPr lang="en-US" sz="5400" cap="none" dirty="0" smtClean="0"/>
              <a:t>Three Confusing Pronouns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05800" y="5970001"/>
            <a:ext cx="52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Which do I really mean?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5988779"/>
              </p:ext>
            </p:extLst>
          </p:nvPr>
        </p:nvGraphicFramePr>
        <p:xfrm>
          <a:off x="457200" y="1676400"/>
          <a:ext cx="818356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Possessive Pronoun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Contraction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pronouns)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= it 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You’re = you 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They’re = they are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Pronoun Gender</a:t>
            </a:r>
            <a:endParaRPr lang="en-US" sz="54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82000" y="5911334"/>
            <a:ext cx="52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There are three  genders: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1019183"/>
              </p:ext>
            </p:extLst>
          </p:nvPr>
        </p:nvGraphicFramePr>
        <p:xfrm>
          <a:off x="457200" y="2133600"/>
          <a:ext cx="8183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Masculine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Feminine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Neutral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her, 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Interrogative Pronouns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05800" y="596932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 pronoun replaces a noun in a sentence.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noun it replaces is called the </a:t>
            </a:r>
            <a:r>
              <a:rPr lang="en-US" u="sng" dirty="0" smtClean="0"/>
              <a:t>antecedent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After I picked up my </a:t>
            </a:r>
            <a:r>
              <a:rPr lang="en-US" u="sng" dirty="0" smtClean="0"/>
              <a:t>check</a:t>
            </a:r>
            <a:r>
              <a:rPr lang="en-US" dirty="0" smtClean="0"/>
              <a:t>, I gave </a:t>
            </a:r>
            <a:r>
              <a:rPr lang="en-US" u="sng" dirty="0" smtClean="0"/>
              <a:t>it</a:t>
            </a:r>
            <a:r>
              <a:rPr lang="en-US" dirty="0" smtClean="0"/>
              <a:t> to my husband.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Introduce a question.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</a:t>
            </a:r>
          </a:p>
          <a:p>
            <a:pPr marL="0" indent="0">
              <a:buNone/>
            </a:pPr>
            <a:r>
              <a:rPr lang="en-US" dirty="0" smtClean="0"/>
              <a:t>Whom	refer to person(s)</a:t>
            </a:r>
          </a:p>
          <a:p>
            <a:pPr marL="0" indent="0">
              <a:buNone/>
            </a:pPr>
            <a:r>
              <a:rPr lang="en-US" dirty="0" smtClean="0"/>
              <a:t>Whose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		refer to things, places, or ideas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	can refer to people or things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1752600" y="1600200"/>
            <a:ext cx="304800" cy="1295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1752598" y="3581400"/>
            <a:ext cx="304801" cy="381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1763485" y="4572000"/>
            <a:ext cx="293915" cy="304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7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Relative Pronouns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29600" y="5879068"/>
            <a:ext cx="54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Relative pronouns introduce clauses in sentences.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Who</a:t>
            </a:r>
          </a:p>
          <a:p>
            <a:pPr marL="0" indent="0">
              <a:buNone/>
            </a:pPr>
            <a:r>
              <a:rPr lang="en-US" dirty="0" smtClean="0"/>
              <a:t>Whom	refer to people</a:t>
            </a:r>
          </a:p>
          <a:p>
            <a:pPr marL="0" indent="0">
              <a:buNone/>
            </a:pPr>
            <a:r>
              <a:rPr lang="en-US" dirty="0" smtClean="0"/>
              <a:t>Whose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	refer to things</a:t>
            </a:r>
          </a:p>
          <a:p>
            <a:pPr marL="0" indent="0">
              <a:buNone/>
            </a:pPr>
            <a:r>
              <a:rPr lang="en-US" dirty="0" smtClean="0"/>
              <a:t>What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		refers to things or people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1752600" y="1600200"/>
            <a:ext cx="228600" cy="1371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1752600" y="3641271"/>
            <a:ext cx="228600" cy="8382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1724892" y="5029200"/>
            <a:ext cx="228600" cy="381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5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438400"/>
          </a:xfrm>
        </p:spPr>
        <p:txBody>
          <a:bodyPr>
            <a:noAutofit/>
          </a:bodyPr>
          <a:lstStyle/>
          <a:p>
            <a:r>
              <a:rPr lang="en-US" sz="5400" b="1" cap="none" dirty="0" smtClean="0"/>
              <a:t>Point of View</a:t>
            </a:r>
          </a:p>
          <a:p>
            <a:r>
              <a:rPr lang="en-US" sz="4000" b="1" cap="none" dirty="0" smtClean="0"/>
              <a:t> (</a:t>
            </a:r>
            <a:r>
              <a:rPr lang="en-US" sz="3200" b="1" cap="none" dirty="0" smtClean="0"/>
              <a:t>Writing in First, Second or Third </a:t>
            </a:r>
            <a:r>
              <a:rPr lang="en-US" sz="3200" cap="none" dirty="0" smtClean="0"/>
              <a:t>P</a:t>
            </a:r>
            <a:r>
              <a:rPr lang="en-US" sz="3200" b="1" cap="none" dirty="0" smtClean="0"/>
              <a:t>erson)</a:t>
            </a:r>
            <a:endParaRPr lang="en-US" sz="3200" b="1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29600" y="59113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183880" cy="105156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Point of view refers to who is “speaking” in the writing. There are three “points of view.” When you write, stay in one “point of view.”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1134782"/>
              </p:ext>
            </p:extLst>
          </p:nvPr>
        </p:nvGraphicFramePr>
        <p:xfrm>
          <a:off x="381000" y="3657600"/>
          <a:ext cx="850424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023" marR="950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I, me, my, mine</a:t>
                      </a:r>
                    </a:p>
                    <a:p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we, us, our, ours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all about </a:t>
                      </a:r>
                      <a:r>
                        <a:rPr lang="en-US" u="sng" dirty="0" smtClean="0"/>
                        <a:t>me.</a:t>
                      </a:r>
                      <a:endParaRPr lang="en-US" dirty="0"/>
                    </a:p>
                  </a:txBody>
                  <a:tcPr marL="95023" marR="950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person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you,</a:t>
                      </a:r>
                      <a:r>
                        <a:rPr lang="en-US" baseline="0" dirty="0" smtClean="0"/>
                        <a:t> your, yours</a:t>
                      </a:r>
                    </a:p>
                    <a:p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you, your,</a:t>
                      </a:r>
                      <a:r>
                        <a:rPr lang="en-US" baseline="0" dirty="0" smtClean="0"/>
                        <a:t> yours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all about </a:t>
                      </a:r>
                      <a:r>
                        <a:rPr lang="en-US" u="sng" dirty="0" smtClean="0"/>
                        <a:t>you.</a:t>
                      </a:r>
                      <a:endParaRPr lang="en-US" dirty="0"/>
                    </a:p>
                  </a:txBody>
                  <a:tcPr marL="95023" marR="950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 person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he, she,</a:t>
                      </a:r>
                      <a:r>
                        <a:rPr lang="en-US" baseline="0" dirty="0" smtClean="0"/>
                        <a:t> it, him, her, its, this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they, them, theirs</a:t>
                      </a:r>
                      <a:endParaRPr lang="en-US" dirty="0"/>
                    </a:p>
                  </a:txBody>
                  <a:tcPr marL="95023" marR="950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all about </a:t>
                      </a:r>
                      <a:r>
                        <a:rPr lang="en-US" u="sng" dirty="0" smtClean="0"/>
                        <a:t>her.</a:t>
                      </a:r>
                      <a:endParaRPr lang="en-US" dirty="0"/>
                    </a:p>
                  </a:txBody>
                  <a:tcPr marL="95023" marR="95023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800600" y="2625436"/>
            <a:ext cx="762000" cy="3048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9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Autofit/>
          </a:bodyPr>
          <a:lstStyle/>
          <a:p>
            <a:r>
              <a:rPr lang="en-US" sz="5400" cap="none" dirty="0" smtClean="0"/>
              <a:t>Possessive Pronouns and Apostrophes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71211" y="6009787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Possessive pronouns </a:t>
            </a:r>
            <a:r>
              <a:rPr lang="en-US" u="sng" dirty="0" smtClean="0">
                <a:solidFill>
                  <a:schemeClr val="tx1"/>
                </a:solidFill>
              </a:rPr>
              <a:t>don’t</a:t>
            </a:r>
            <a:r>
              <a:rPr lang="en-US" dirty="0" smtClean="0">
                <a:solidFill>
                  <a:schemeClr val="tx1"/>
                </a:solidFill>
              </a:rPr>
              <a:t> use apostrophes.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28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our		their		its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er		his		my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ur			</a:t>
            </a:r>
          </a:p>
          <a:p>
            <a:pPr marL="0" indent="0">
              <a:buNone/>
            </a:pPr>
            <a:r>
              <a:rPr lang="en-US" dirty="0" smtClean="0"/>
              <a:t>Don’t mix these up with other words that sound the same but are spelled </a:t>
            </a:r>
            <a:r>
              <a:rPr lang="en-US" dirty="0"/>
              <a:t>d</a:t>
            </a:r>
            <a:r>
              <a:rPr lang="en-US" dirty="0" smtClean="0"/>
              <a:t>ifferently like: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our		you’re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ts		it’s</a:t>
            </a:r>
            <a:r>
              <a:rPr lang="en-US" dirty="0"/>
              <a:t>	</a:t>
            </a:r>
            <a:r>
              <a:rPr lang="en-US" dirty="0" smtClean="0"/>
              <a:t>	these are contractions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heir		they’re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3408218" y="4038600"/>
            <a:ext cx="381000" cy="1295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Antecedent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66965" y="602597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953000" y="1524000"/>
            <a:ext cx="6096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noun that a pronoun replaces or refers to.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e.g.  </a:t>
            </a:r>
            <a:r>
              <a:rPr lang="en-US" u="sng" dirty="0" smtClean="0"/>
              <a:t>Harry</a:t>
            </a:r>
            <a:r>
              <a:rPr lang="en-US" dirty="0" smtClean="0"/>
              <a:t> went to church, but he didn’t stay for coffee.</a:t>
            </a:r>
            <a:endParaRPr lang="en-US" u="sng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8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Pronoun Cases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30982" y="635543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20326" y="594360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There are three personal pronoun cases.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Nominative – the subject of a sentence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Objective – the object of the verb or preposition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Possessive – a possessive pronoun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I</a:t>
            </a:r>
            <a:r>
              <a:rPr lang="en-US" dirty="0" smtClean="0"/>
              <a:t>     gave     </a:t>
            </a:r>
            <a:r>
              <a:rPr lang="en-US" u="sng" dirty="0" smtClean="0"/>
              <a:t>him</a:t>
            </a:r>
            <a:r>
              <a:rPr lang="en-US" dirty="0" smtClean="0"/>
              <a:t>     </a:t>
            </a:r>
            <a:r>
              <a:rPr lang="en-US" u="sng" dirty="0" smtClean="0"/>
              <a:t>my</a:t>
            </a:r>
            <a:r>
              <a:rPr lang="en-US" dirty="0" smtClean="0"/>
              <a:t>     book. </a:t>
            </a:r>
          </a:p>
          <a:p>
            <a:pPr marL="0" indent="0">
              <a:buNone/>
            </a:pPr>
            <a:r>
              <a:rPr lang="en-US" sz="1200" dirty="0" smtClean="0"/>
              <a:t>Nom.		Obj.	</a:t>
            </a:r>
            <a:r>
              <a:rPr lang="en-US" sz="1200" dirty="0"/>
              <a:t>Poss.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4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Personal Pronouns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98443" y="588041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Take the place of a noun in a sentence.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5252583"/>
              </p:ext>
            </p:extLst>
          </p:nvPr>
        </p:nvGraphicFramePr>
        <p:xfrm>
          <a:off x="381000" y="1676400"/>
          <a:ext cx="8183564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Nominative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(as a subject)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(after the verb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in a phrase)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Possessive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(shows possession)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My, Mine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Your, Yours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He, She,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Him, Her,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His, Her,</a:t>
                      </a:r>
                      <a:r>
                        <a:rPr lang="en-US" baseline="0" dirty="0" smtClean="0"/>
                        <a:t> Hers, 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Our, 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Your, Yours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Their, Theirs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5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Indefinite Pronouns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EE7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0" y="5880417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557</TotalTime>
  <Words>498</Words>
  <Application>Microsoft Office PowerPoint</Application>
  <PresentationFormat>On-screen Show (4:3)</PresentationFormat>
  <Paragraphs>190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PowerPoint Presentation</vt:lpstr>
      <vt:lpstr>A pronoun replaces a noun in a sentence.</vt:lpstr>
      <vt:lpstr>PowerPoint Presentation</vt:lpstr>
      <vt:lpstr>The noun that a pronoun replaces or refers to.</vt:lpstr>
      <vt:lpstr>PowerPoint Presentation</vt:lpstr>
      <vt:lpstr>There are three personal pronoun cases.</vt:lpstr>
      <vt:lpstr>PowerPoint Presentation</vt:lpstr>
      <vt:lpstr>Take the place of a noun in a sentence.</vt:lpstr>
      <vt:lpstr>PowerPoint Presentation</vt:lpstr>
      <vt:lpstr>Indefinite pronouns have no specific antecedent. They refer to people or things understood by the reader or listener.</vt:lpstr>
      <vt:lpstr>PowerPoint Presentation</vt:lpstr>
      <vt:lpstr>Formed by adding -self to singular pronoun and -selves to a plural pronoun.</vt:lpstr>
      <vt:lpstr>PowerPoint Presentation</vt:lpstr>
      <vt:lpstr>Point out persons and things.</vt:lpstr>
      <vt:lpstr>PowerPoint Presentation</vt:lpstr>
      <vt:lpstr>Which do I really mean?</vt:lpstr>
      <vt:lpstr>PowerPoint Presentation</vt:lpstr>
      <vt:lpstr>There are three  genders:</vt:lpstr>
      <vt:lpstr>PowerPoint Presentation</vt:lpstr>
      <vt:lpstr>Introduce a question.</vt:lpstr>
      <vt:lpstr>PowerPoint Presentation</vt:lpstr>
      <vt:lpstr>Relative pronouns introduce clauses in sentences.</vt:lpstr>
      <vt:lpstr>PowerPoint Presentation</vt:lpstr>
      <vt:lpstr>Point of view refers to who is “speaking” in the writing. There are three “points of view.” When you write, stay in one “point of view.”</vt:lpstr>
      <vt:lpstr>PowerPoint Presentation</vt:lpstr>
      <vt:lpstr>Possessive pronouns don’t use apostrophes.</vt:lpstr>
    </vt:vector>
  </TitlesOfParts>
  <Company>Monterey Peninsula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Natalia Gonzalez</dc:creator>
  <cp:lastModifiedBy>Computer Aided Instruction</cp:lastModifiedBy>
  <cp:revision>26</cp:revision>
  <dcterms:created xsi:type="dcterms:W3CDTF">2014-11-04T21:29:21Z</dcterms:created>
  <dcterms:modified xsi:type="dcterms:W3CDTF">2015-03-26T17:39:29Z</dcterms:modified>
</cp:coreProperties>
</file>